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2" r:id="rId9"/>
    <p:sldId id="263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5A80-568F-4D4E-9170-5B05D189B9C7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BB31-9290-471B-A171-895B0B0F85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53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5A80-568F-4D4E-9170-5B05D189B9C7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BB31-9290-471B-A171-895B0B0F8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99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5A80-568F-4D4E-9170-5B05D189B9C7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BB31-9290-471B-A171-895B0B0F8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31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5A80-568F-4D4E-9170-5B05D189B9C7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BB31-9290-471B-A171-895B0B0F8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7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5A80-568F-4D4E-9170-5B05D189B9C7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BB31-9290-471B-A171-895B0B0F85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5A80-568F-4D4E-9170-5B05D189B9C7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BB31-9290-471B-A171-895B0B0F8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00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5A80-568F-4D4E-9170-5B05D189B9C7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BB31-9290-471B-A171-895B0B0F8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26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5A80-568F-4D4E-9170-5B05D189B9C7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BB31-9290-471B-A171-895B0B0F8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28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5A80-568F-4D4E-9170-5B05D189B9C7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BB31-9290-471B-A171-895B0B0F8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1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BA95A80-568F-4D4E-9170-5B05D189B9C7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99BB31-9290-471B-A171-895B0B0F8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66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95A80-568F-4D4E-9170-5B05D189B9C7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BB31-9290-471B-A171-895B0B0F8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22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BA95A80-568F-4D4E-9170-5B05D189B9C7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099BB31-9290-471B-A171-895B0B0F854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24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QI@USC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5400" dirty="0"/>
              <a:t>(K, T) - Route Privacy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algn="r"/>
            <a:r>
              <a:rPr lang="en-US" b="1" dirty="0"/>
              <a:t>Kan Qi</a:t>
            </a:r>
          </a:p>
          <a:p>
            <a:pPr algn="r"/>
            <a:r>
              <a:rPr lang="en-US" b="1" dirty="0">
                <a:hlinkClick r:id="rId2"/>
              </a:rPr>
              <a:t>KQI@USC.EDU</a:t>
            </a:r>
            <a:endParaRPr lang="en-US" b="1" dirty="0"/>
          </a:p>
          <a:p>
            <a:pPr algn="r"/>
            <a:r>
              <a:rPr lang="en-US" dirty="0"/>
              <a:t>Privacy in the World of Big Data (CSCI 599)</a:t>
            </a:r>
          </a:p>
          <a:p>
            <a:pPr algn="r"/>
            <a:r>
              <a:rPr lang="en-US" dirty="0"/>
              <a:t>04/07/2017</a:t>
            </a:r>
          </a:p>
          <a:p>
            <a:pPr algn="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1250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50" y="2671762"/>
            <a:ext cx="10515600" cy="5572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Thanks &amp; Questions</a:t>
            </a:r>
          </a:p>
        </p:txBody>
      </p:sp>
    </p:spTree>
    <p:extLst>
      <p:ext uri="{BB962C8B-B14F-4D97-AF65-F5344CB8AC3E}">
        <p14:creationId xmlns:p14="http://schemas.microsoft.com/office/powerpoint/2010/main" val="193912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our routes?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Routes provide information about our daily lives</a:t>
            </a:r>
          </a:p>
          <a:p>
            <a:pPr lvl="1"/>
            <a:r>
              <a:rPr lang="en-US" dirty="0"/>
              <a:t>Most people have a fixed set of routes for their daily lives</a:t>
            </a:r>
          </a:p>
          <a:p>
            <a:pPr lvl="2">
              <a:buFontTx/>
              <a:buChar char="-"/>
            </a:pPr>
            <a:r>
              <a:rPr lang="en-US" dirty="0"/>
              <a:t>High chance of recurrence</a:t>
            </a:r>
          </a:p>
          <a:p>
            <a:pPr lvl="2">
              <a:buFontTx/>
              <a:buChar char="-"/>
            </a:pPr>
            <a:r>
              <a:rPr lang="en-US" dirty="0"/>
              <a:t>Hacks: Addresses, Professions, Frequent Venues, or On-site Spy.</a:t>
            </a:r>
          </a:p>
          <a:p>
            <a:r>
              <a:rPr lang="en-US" dirty="0"/>
              <a:t>Our locations are sensed by the apps installed on our phones every second.</a:t>
            </a:r>
          </a:p>
          <a:p>
            <a:pPr lvl="1"/>
            <a:r>
              <a:rPr lang="en-US" dirty="0"/>
              <a:t>Routes can be easily inferenced at this frequency.</a:t>
            </a:r>
          </a:p>
        </p:txBody>
      </p:sp>
    </p:spTree>
    <p:extLst>
      <p:ext uri="{BB962C8B-B14F-4D97-AF65-F5344CB8AC3E}">
        <p14:creationId xmlns:p14="http://schemas.microsoft.com/office/powerpoint/2010/main" val="368724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do about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allow sampling our locations</a:t>
            </a:r>
          </a:p>
          <a:p>
            <a:pPr lvl="1"/>
            <a:r>
              <a:rPr lang="en-US" dirty="0"/>
              <a:t>Location information provides good utility – weather, navigation, and local recommendations.</a:t>
            </a:r>
          </a:p>
          <a:p>
            <a:r>
              <a:rPr lang="en-US" dirty="0"/>
              <a:t>Limit sampling frequency as policy</a:t>
            </a:r>
          </a:p>
          <a:p>
            <a:pPr lvl="1"/>
            <a:r>
              <a:rPr lang="en-US" dirty="0"/>
              <a:t>What frequency is appropriate?</a:t>
            </a:r>
          </a:p>
          <a:p>
            <a:pPr lvl="1"/>
            <a:r>
              <a:rPr lang="en-US" dirty="0"/>
              <a:t>How to get the data to understand an appropriate frequency?</a:t>
            </a:r>
          </a:p>
          <a:p>
            <a:pPr marL="457200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88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(K, T)-route privacy and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Definition:</a:t>
                </a:r>
              </a:p>
              <a:p>
                <a:pPr lvl="1"/>
                <a:r>
                  <a:rPr lang="en-US" dirty="0"/>
                  <a:t>The largest averaged frequency for sampling rate (F) to ensure at least K routes can be inferenced over a time series of location points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….,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Assumptions:</a:t>
                </a:r>
              </a:p>
              <a:p>
                <a:pPr marL="457200" lvl="1" indent="0">
                  <a:buNone/>
                </a:pPr>
                <a:r>
                  <a:rPr lang="en-US" dirty="0"/>
                  <a:t>Multiplicative Effect of routes between two points: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Simple Version of Algorithm is implemented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Given K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 …,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 panose="020B0604020202020204" pitchFamily="34" charset="0"/>
                  <a:buAutoNum type="arabicPeriod"/>
                </a:pPr>
                <a:r>
                  <a:rPr lang="en-US" dirty="0"/>
                  <a:t>Increase F from 1s to calculate R =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until R &gt;= 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 r="-1697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651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Based on map of University Park Campus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5 walking itineraries (speed 1m – 3m/s, about 10-15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Apply ({1,2,…,15}, 15minutes)-route-privacy on the 5 itineraries by the algorithm.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53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3500325"/>
            <a:ext cx="5665549" cy="2933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47" y="2782277"/>
            <a:ext cx="5520616" cy="36518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316" y="89883"/>
            <a:ext cx="4277006" cy="3561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322" y="89883"/>
            <a:ext cx="3586969" cy="35613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4" y="78852"/>
            <a:ext cx="3733992" cy="357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53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en-US"/>
              <a:t>on the 5 </a:t>
            </a:r>
            <a:r>
              <a:rPr lang="en-US" dirty="0"/>
              <a:t>sample routes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915" y="1737360"/>
            <a:ext cx="2240057" cy="22463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542" y="1764386"/>
            <a:ext cx="2321183" cy="2246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542" y="3929145"/>
            <a:ext cx="2313373" cy="2336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25" y="3969918"/>
            <a:ext cx="2282511" cy="2295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97280" y="4931782"/>
            <a:ext cx="5734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empirical finding:</a:t>
            </a:r>
          </a:p>
          <a:p>
            <a:r>
              <a:rPr lang="en-US" dirty="0"/>
              <a:t>An appropriate frequency of sampling pedestrian’s location</a:t>
            </a:r>
          </a:p>
          <a:p>
            <a:r>
              <a:rPr lang="en-US" dirty="0"/>
              <a:t>Information on USC campus is 150.5733s (one/2.5minutes).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16" y="1737360"/>
            <a:ext cx="5660836" cy="331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09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Only modeled for pedestrian data. </a:t>
            </a:r>
          </a:p>
          <a:p>
            <a:pPr marL="1115568" lvl="3" indent="-457200"/>
            <a:r>
              <a:rPr lang="en-US" dirty="0"/>
              <a:t>Implications in route identification algorithm for driving and bicycling.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Route data depends on the GIS systems. </a:t>
            </a:r>
          </a:p>
          <a:p>
            <a:pPr marL="1115568" lvl="3" indent="-457200"/>
            <a:r>
              <a:rPr lang="en-US" dirty="0"/>
              <a:t>More strict than actual scenarios, even for walking mode. False negatives often occur.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Depends on the maps.</a:t>
            </a:r>
          </a:p>
          <a:p>
            <a:pPr marL="1115568" lvl="3" indent="-457200"/>
            <a:r>
              <a:rPr lang="en-US" dirty="0"/>
              <a:t>Work as a sampling technique to gather data to set up a privacy policy for a local area.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“Average” frequency condition in definition doesn’t hold in the simple algorithm.</a:t>
            </a:r>
          </a:p>
          <a:p>
            <a:pPr marL="1115568" lvl="3" indent="-457200"/>
            <a:r>
              <a:rPr lang="en-US" dirty="0"/>
              <a:t> Involves false negatives.</a:t>
            </a:r>
          </a:p>
        </p:txBody>
      </p:sp>
    </p:spTree>
    <p:extLst>
      <p:ext uri="{BB962C8B-B14F-4D97-AF65-F5344CB8AC3E}">
        <p14:creationId xmlns:p14="http://schemas.microsoft.com/office/powerpoint/2010/main" val="263561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847" y="1951673"/>
            <a:ext cx="10058400" cy="402336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Setting up location sampling policy for local areas.</a:t>
            </a:r>
          </a:p>
          <a:p>
            <a:pPr marL="761238" lvl="2" indent="-285750"/>
            <a:r>
              <a:rPr lang="en-US" dirty="0"/>
              <a:t>Work as sampling technique to understand averaged frequency should be enforced to ensure K route privacy over time T when developing a policy.</a:t>
            </a:r>
          </a:p>
          <a:p>
            <a:pPr marL="761238" lvl="2" indent="-285750"/>
            <a:r>
              <a:rPr lang="en-US" dirty="0"/>
              <a:t>T could be hyper parameter from further study - the average walking time for a local area.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Providing an option for users</a:t>
            </a:r>
          </a:p>
          <a:p>
            <a:pPr marL="761238" lvl="2" indent="-285750"/>
            <a:r>
              <a:rPr lang="en-US" dirty="0"/>
              <a:t>understand whether their routes can be inferred.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Providing data for app developers</a:t>
            </a:r>
          </a:p>
          <a:p>
            <a:pPr marL="761238" lvl="2" indent="-285750"/>
            <a:r>
              <a:rPr lang="en-US" dirty="0"/>
              <a:t>understand the implications on privacy of the frequency of sampling they set in the app.</a:t>
            </a:r>
          </a:p>
        </p:txBody>
      </p:sp>
    </p:spTree>
    <p:extLst>
      <p:ext uri="{BB962C8B-B14F-4D97-AF65-F5344CB8AC3E}">
        <p14:creationId xmlns:p14="http://schemas.microsoft.com/office/powerpoint/2010/main" val="169824172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211</TotalTime>
  <Words>491</Words>
  <Application>Microsoft Macintosh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Retrospect</vt:lpstr>
      <vt:lpstr>(K, T) - Route Privacy</vt:lpstr>
      <vt:lpstr>Why do we care about our routes?</vt:lpstr>
      <vt:lpstr>What we can do about it?</vt:lpstr>
      <vt:lpstr>(K, T)-route privacy and algorithm</vt:lpstr>
      <vt:lpstr>Experiment settings</vt:lpstr>
      <vt:lpstr>PowerPoint Presentation</vt:lpstr>
      <vt:lpstr>Results on the 5 sample routes</vt:lpstr>
      <vt:lpstr>Limitations</vt:lpstr>
      <vt:lpstr>Applications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 route privacy</dc:title>
  <dc:creator>Kan Qi</dc:creator>
  <cp:lastModifiedBy>Kan Qi</cp:lastModifiedBy>
  <cp:revision>195</cp:revision>
  <dcterms:created xsi:type="dcterms:W3CDTF">2017-04-18T18:32:43Z</dcterms:created>
  <dcterms:modified xsi:type="dcterms:W3CDTF">2019-08-05T16:25:02Z</dcterms:modified>
</cp:coreProperties>
</file>